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65" r:id="rId4"/>
    <p:sldId id="264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95" autoAdjust="0"/>
    <p:restoredTop sz="94660"/>
  </p:normalViewPr>
  <p:slideViewPr>
    <p:cSldViewPr snapToObjects="1">
      <p:cViewPr varScale="1">
        <p:scale>
          <a:sx n="118" d="100"/>
          <a:sy n="118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722FF-560E-2845-87C1-A1342C7296EA}" type="datetimeFigureOut">
              <a:t>2/24/15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BC679-9906-324D-A617-5FCB10EDC62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3283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92CF2-3044-3C43-9A64-165DE050AD14}" type="datetimeFigureOut">
              <a:t>2/24/15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3E723-3351-D844-B255-233BBA0E6AE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364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tr-TR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A399-6BF9-304C-A7E0-2AC4A5589590}" type="datetime1">
              <a:t>2/24/15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73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2E99-89A7-4140-993F-FF41775EFFE1}" type="datetime1">
              <a:t>2/24/15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21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D3E0-3BF2-404E-908E-295366BF4015}" type="datetime1">
              <a:t>2/24/15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10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09F-CD85-3F4C-83DD-BE108AE9FFAD}" type="datetime1">
              <a:t>2/24/15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72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D711-14EF-3F43-8CBA-111A7F821E04}" type="datetime1">
              <a:t>2/24/15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82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E17C-9AA0-7246-AA7F-28FB2E1F9A62}" type="datetime1">
              <a:t>2/24/15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451E-D263-E849-BB57-23737B52772B}" type="datetime1">
              <a:t>2/24/15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36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CD19-EBF5-F141-8B5B-FA977810AB7B}" type="datetime1">
              <a:t>2/24/15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11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75EC-DB28-A34A-95B4-5A8CE9207FA6}" type="datetime1">
              <a:t>2/24/15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56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A1B3-6818-564E-A03E-55BC983645BF}" type="datetime1">
              <a:t>2/24/15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12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8F35-BA47-0845-A9EF-DE46EB9222C0}" type="datetime1">
              <a:t>2/24/15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79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07B36-F827-9D4F-BE20-50AAEFB82890}" type="datetime1">
              <a:t>2/24/15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95394-3C3C-3C4B-8035-9F2EFAC196B0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49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mif-mpvd-dhcp-support-00" TargetMode="External"/><Relationship Id="rId4" Type="http://schemas.openxmlformats.org/officeDocument/2006/relationships/hyperlink" Target="http://tools.ietf.org/html/draft-ietf-mif-mpvd-ndp-support-0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ols.ietf.org/html/draft-ietf-mif-mpvd-id-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altLang="ja-JP"/>
              <a:t>IETF DMM WG</a:t>
            </a:r>
            <a:br>
              <a:rPr lang="tr-TR" altLang="ja-JP"/>
            </a:br>
            <a:r>
              <a:rPr lang="tr-TR" altLang="ja-JP"/>
              <a:t>Mobility Exposure and Selection WT</a:t>
            </a:r>
            <a:br>
              <a:rPr lang="tr-TR" altLang="ja-JP"/>
            </a:br>
            <a:r>
              <a:rPr lang="tr-TR" altLang="ja-JP"/>
              <a:t>Call#4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381000"/>
          </a:xfrm>
        </p:spPr>
        <p:txBody>
          <a:bodyPr>
            <a:normAutofit fontScale="70000" lnSpcReduction="20000"/>
          </a:bodyPr>
          <a:lstStyle/>
          <a:p>
            <a:r>
              <a:rPr kumimoji="1" lang="tr-TR" altLang="ja-JP"/>
              <a:t>Feb 24, 2015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66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Work Items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altLang="ja-JP"/>
              <a:t>#1. Describe how IP address type is communicated between the apps and IP stack on the MN.</a:t>
            </a:r>
          </a:p>
          <a:p>
            <a:pPr lvl="1"/>
            <a:r>
              <a:rPr lang="tr-TR" altLang="ja-JP"/>
              <a:t>Source address selection based on IP address type</a:t>
            </a:r>
          </a:p>
          <a:p>
            <a:pPr marL="457200" lvl="1" indent="0">
              <a:buNone/>
            </a:pPr>
            <a:endParaRPr lang="tr-TR" altLang="ja-JP"/>
          </a:p>
          <a:p>
            <a:pPr marL="0" indent="0">
              <a:buNone/>
            </a:pPr>
            <a:r>
              <a:rPr lang="tr-TR" altLang="ja-JP">
                <a:solidFill>
                  <a:srgbClr val="FF0000"/>
                </a:solidFill>
              </a:rPr>
              <a:t>#2. Describe how IP address type information is conveyed from network to MN.</a:t>
            </a:r>
          </a:p>
          <a:p>
            <a:pPr marL="0" indent="0">
              <a:buNone/>
            </a:pPr>
            <a:endParaRPr lang="tr-TR" altLang="ja-JP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altLang="ja-JP">
                <a:solidFill>
                  <a:srgbClr val="FF0000"/>
                </a:solidFill>
              </a:rPr>
              <a:t>#3. Describe how a required type of IP address is dynamically configured, when one is not already available on the MN.</a:t>
            </a:r>
          </a:p>
          <a:p>
            <a:pPr marL="0" indent="0">
              <a:buNone/>
            </a:pPr>
            <a:endParaRPr lang="tr-TR" altLang="ja-JP"/>
          </a:p>
          <a:p>
            <a:pPr marL="0" indent="0">
              <a:buNone/>
            </a:pPr>
            <a:r>
              <a:rPr lang="tr-TR" altLang="ja-JP"/>
              <a:t>#4. Describe how MN decides between IP-layer and other layer-based mobility support (e.g., MPTCP, SIP, app-layer) to apply on a given data flow</a:t>
            </a:r>
          </a:p>
          <a:p>
            <a:pPr marL="0" indent="0">
              <a:buNone/>
            </a:pPr>
            <a:endParaRPr lang="tr-TR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32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Principles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55000" lnSpcReduction="20000"/>
          </a:bodyPr>
          <a:lstStyle/>
          <a:p>
            <a:r>
              <a:rPr lang="tr-TR" altLang="ja-JP"/>
              <a:t>Network needs to convey an additional attribute (mobility type) for each IP address or prefix it conveys to the hosts</a:t>
            </a:r>
          </a:p>
          <a:p>
            <a:r>
              <a:rPr lang="tr-TR" altLang="ja-JP"/>
              <a:t>Hosts can explicitly request specific type of IP address/prefix from the network</a:t>
            </a:r>
          </a:p>
          <a:p>
            <a:r>
              <a:rPr lang="tr-TR" altLang="ja-JP"/>
              <a:t>Various IP address configuration techniques need to be covered</a:t>
            </a:r>
          </a:p>
          <a:p>
            <a:pPr lvl="1"/>
            <a:r>
              <a:rPr kumimoji="1" lang="tr-TR" altLang="ja-JP"/>
              <a:t>DHCPv6</a:t>
            </a:r>
          </a:p>
          <a:p>
            <a:pPr lvl="1"/>
            <a:r>
              <a:rPr lang="tr-TR" altLang="ja-JP"/>
              <a:t>SLAAC</a:t>
            </a:r>
          </a:p>
          <a:p>
            <a:pPr lvl="1"/>
            <a:r>
              <a:rPr lang="tr-TR" altLang="ja-JP"/>
              <a:t>Manual</a:t>
            </a:r>
          </a:p>
          <a:p>
            <a:pPr lvl="2"/>
            <a:r>
              <a:rPr lang="tr-TR" altLang="ja-JP"/>
              <a:t>No protocol work</a:t>
            </a:r>
          </a:p>
          <a:p>
            <a:pPr lvl="1"/>
            <a:r>
              <a:rPr lang="tr-TR" altLang="ja-JP"/>
              <a:t>Mobile IPv6</a:t>
            </a:r>
            <a:endParaRPr kumimoji="1" lang="tr-TR" altLang="ja-JP"/>
          </a:p>
          <a:p>
            <a:pPr lvl="1"/>
            <a:r>
              <a:rPr kumimoji="1" lang="tr-TR" altLang="ja-JP"/>
              <a:t>IKEv2</a:t>
            </a:r>
          </a:p>
          <a:p>
            <a:pPr lvl="1"/>
            <a:r>
              <a:rPr kumimoji="1" lang="tr-TR" altLang="ja-JP"/>
              <a:t>PPP?</a:t>
            </a:r>
          </a:p>
          <a:p>
            <a:pPr lvl="2"/>
            <a:r>
              <a:rPr lang="tr-TR" altLang="ja-JP"/>
              <a:t>Not needed (until someone requests it)</a:t>
            </a:r>
            <a:endParaRPr kumimoji="1" lang="tr-TR" altLang="ja-JP"/>
          </a:p>
          <a:p>
            <a:pPr lvl="1"/>
            <a:r>
              <a:rPr lang="tr-TR" altLang="ja-JP"/>
              <a:t>NDP?</a:t>
            </a:r>
          </a:p>
          <a:p>
            <a:pPr lvl="2"/>
            <a:r>
              <a:rPr lang="tr-TR" altLang="ja-JP"/>
              <a:t>Neighbor Advertisement (Address Resolution, DAD, NUD)</a:t>
            </a:r>
            <a:endParaRPr lang="tr-TR" altLang="ja-JP"/>
          </a:p>
          <a:p>
            <a:pPr lvl="2"/>
            <a:r>
              <a:rPr lang="tr-TR" altLang="ja-JP"/>
              <a:t>No implication.</a:t>
            </a:r>
          </a:p>
          <a:p>
            <a:r>
              <a:rPr lang="tr-TR" altLang="ja-JP"/>
              <a:t>It’s very desirable to have alignment on information elements (attribute definitions) across various configuration protocols. I.e., re-use as much as possible.</a:t>
            </a:r>
          </a:p>
          <a:p>
            <a:r>
              <a:rPr kumimoji="1" lang="tr-TR" altLang="ja-JP"/>
              <a:t>Next steps:</a:t>
            </a:r>
          </a:p>
          <a:p>
            <a:pPr lvl="1"/>
            <a:r>
              <a:rPr lang="tr-TR" altLang="ja-JP"/>
              <a:t>Producing one I-D for each of the above techniques, defining extensions on the baseline protocols.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rPr lang="en-US" altLang="ja-JP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65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Proposals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/>
              <a:t>DMM I-Ds on this matter are independent from the below proposals</a:t>
            </a:r>
          </a:p>
          <a:p>
            <a:pPr lvl="1"/>
            <a:r>
              <a:rPr lang="en-US" altLang="ja-JP" u="sng">
                <a:hlinkClick r:id="rId2"/>
              </a:rPr>
              <a:t>https://tools.ietf.org/html/draft-ietf-mif-mpvd-id-00</a:t>
            </a:r>
          </a:p>
          <a:p>
            <a:pPr lvl="1"/>
            <a:r>
              <a:rPr lang="en-US" altLang="ja-JP" u="sng">
                <a:hlinkClick r:id="rId3"/>
              </a:rPr>
              <a:t>https://tools.ietf.org/html/draft-ietf-mif-mpvd-dhcp-support-00</a:t>
            </a:r>
          </a:p>
          <a:p>
            <a:pPr lvl="1"/>
            <a:r>
              <a:rPr lang="en-US" altLang="ja-JP" u="sng">
                <a:hlinkClick r:id="rId4"/>
              </a:rPr>
              <a:t>http://tools.ietf.org/html/draft-ietf-mif-mpvd-ndp-support-00</a:t>
            </a:r>
            <a:endParaRPr lang="en-US" altLang="ja-JP"/>
          </a:p>
          <a:p>
            <a:r>
              <a:rPr lang="en-US" altLang="ja-JP"/>
              <a:t>Others?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5394-3C3C-3C4B-8035-9F2EFAC196B0}" type="slidenum"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21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326</Words>
  <Application>Microsoft Macintosh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IETF DMM WG Mobility Exposure and Selection WT Call#4</vt:lpstr>
      <vt:lpstr>Work Items</vt:lpstr>
      <vt:lpstr>Principles</vt:lpstr>
      <vt:lpstr>Proposals</vt:lpstr>
    </vt:vector>
  </TitlesOfParts>
  <Company>alper@yegin.org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DMM WG Mobility Exposure and Selection WT Report</dc:title>
  <dc:creator>Alper(2) Yegin</dc:creator>
  <cp:lastModifiedBy>Alper(2) Yegin</cp:lastModifiedBy>
  <cp:revision>40</cp:revision>
  <dcterms:created xsi:type="dcterms:W3CDTF">2014-11-11T20:34:24Z</dcterms:created>
  <dcterms:modified xsi:type="dcterms:W3CDTF">2015-02-24T16:09:25Z</dcterms:modified>
</cp:coreProperties>
</file>