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60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E5A9-C91A-4640-A3D6-A8439F1CA4C3}" type="datetimeFigureOut">
              <a:rPr lang="en-US" smtClean="0"/>
              <a:t>5/5/14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C040-2807-4EB8-9516-B6D06A920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76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E5A9-C91A-4640-A3D6-A8439F1CA4C3}" type="datetimeFigureOut">
              <a:rPr lang="en-US" smtClean="0"/>
              <a:t>5/5/14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C040-2807-4EB8-9516-B6D06A920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83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E5A9-C91A-4640-A3D6-A8439F1CA4C3}" type="datetimeFigureOut">
              <a:rPr lang="en-US" smtClean="0"/>
              <a:t>5/5/14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C040-2807-4EB8-9516-B6D06A920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49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E5A9-C91A-4640-A3D6-A8439F1CA4C3}" type="datetimeFigureOut">
              <a:rPr lang="en-US" smtClean="0"/>
              <a:t>5/5/14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C040-2807-4EB8-9516-B6D06A920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9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E5A9-C91A-4640-A3D6-A8439F1CA4C3}" type="datetimeFigureOut">
              <a:rPr lang="en-US" smtClean="0"/>
              <a:t>5/5/14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C040-2807-4EB8-9516-B6D06A920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99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E5A9-C91A-4640-A3D6-A8439F1CA4C3}" type="datetimeFigureOut">
              <a:rPr lang="en-US" smtClean="0"/>
              <a:t>5/5/14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C040-2807-4EB8-9516-B6D06A920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2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E5A9-C91A-4640-A3D6-A8439F1CA4C3}" type="datetimeFigureOut">
              <a:rPr lang="en-US" smtClean="0"/>
              <a:t>5/5/14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C040-2807-4EB8-9516-B6D06A920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130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E5A9-C91A-4640-A3D6-A8439F1CA4C3}" type="datetimeFigureOut">
              <a:rPr lang="en-US" smtClean="0"/>
              <a:t>5/5/14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C040-2807-4EB8-9516-B6D06A920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58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E5A9-C91A-4640-A3D6-A8439F1CA4C3}" type="datetimeFigureOut">
              <a:rPr lang="en-US" smtClean="0"/>
              <a:t>5/5/14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C040-2807-4EB8-9516-B6D06A920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53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E5A9-C91A-4640-A3D6-A8439F1CA4C3}" type="datetimeFigureOut">
              <a:rPr lang="en-US" smtClean="0"/>
              <a:t>5/5/14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C040-2807-4EB8-9516-B6D06A920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8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E5A9-C91A-4640-A3D6-A8439F1CA4C3}" type="datetimeFigureOut">
              <a:rPr lang="en-US" smtClean="0"/>
              <a:t>5/5/14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C040-2807-4EB8-9516-B6D06A920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69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FE5A9-C91A-4640-A3D6-A8439F1CA4C3}" type="datetimeFigureOut">
              <a:rPr lang="en-US" smtClean="0"/>
              <a:t>5/5/14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5C040-2807-4EB8-9516-B6D06A920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8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design 802 Handovers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Charlie Perkins</a:t>
            </a:r>
          </a:p>
          <a:p>
            <a:r>
              <a:rPr lang="en-US" dirty="0" smtClean="0"/>
              <a:t>May 5,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273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 Wireless increases 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802 Wireless *already* dominates, and that’s before full deployment of 802.11ac, not to mention HEW</a:t>
            </a:r>
          </a:p>
          <a:p>
            <a:r>
              <a:rPr lang="en-US" dirty="0" smtClean="0"/>
              <a:t>Mobile World congress delegates prefer it</a:t>
            </a:r>
          </a:p>
          <a:p>
            <a:r>
              <a:rPr lang="en-US" dirty="0" smtClean="0"/>
              <a:t>Almost everyone prefers 802 whenever it’s available, and availability continues to improve</a:t>
            </a:r>
          </a:p>
          <a:p>
            <a:r>
              <a:rPr lang="en-US" b="1" dirty="0" smtClean="0"/>
              <a:t>Bottom line</a:t>
            </a:r>
            <a:r>
              <a:rPr lang="en-US" dirty="0" smtClean="0"/>
              <a:t>: Should not design *only* for LTE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220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handovers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user experience</a:t>
            </a:r>
          </a:p>
          <a:p>
            <a:r>
              <a:rPr lang="en-US" dirty="0" smtClean="0"/>
              <a:t>Process control depends on close timing (IoT)</a:t>
            </a:r>
          </a:p>
          <a:p>
            <a:r>
              <a:rPr lang="en-US" dirty="0" smtClean="0"/>
              <a:t>VR</a:t>
            </a:r>
          </a:p>
          <a:p>
            <a:r>
              <a:rPr lang="en-US" dirty="0" smtClean="0"/>
              <a:t>Enable choice of lowest-power  or least expensive AP / </a:t>
            </a:r>
            <a:r>
              <a:rPr lang="en-US" dirty="0" err="1" smtClean="0"/>
              <a:t>basestation</a:t>
            </a:r>
            <a:endParaRPr lang="en-US" dirty="0" smtClean="0"/>
          </a:p>
          <a:p>
            <a:r>
              <a:rPr lang="en-US" dirty="0" smtClean="0"/>
              <a:t>Better for VoIP, Skype, etc…</a:t>
            </a:r>
          </a:p>
          <a:p>
            <a:r>
              <a:rPr lang="en-US" dirty="0" smtClean="0"/>
              <a:t>Should also include 802 </a:t>
            </a:r>
            <a:r>
              <a:rPr lang="en-US" dirty="0" smtClean="0">
                <a:sym typeface="Wingdings" panose="05000000000000000000" pitchFamily="2" charset="2"/>
              </a:rPr>
              <a:t> 802 handovers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315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signaling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Handover performance improves when all signaling is local</a:t>
            </a:r>
          </a:p>
          <a:p>
            <a:r>
              <a:rPr lang="en-US" dirty="0" smtClean="0"/>
              <a:t>Localized signaling and keying have already been worked out in IETF, in a practically media-independent fashion</a:t>
            </a:r>
          </a:p>
          <a:p>
            <a:r>
              <a:rPr lang="en-US" dirty="0" smtClean="0"/>
              <a:t>Crucial component, rarely made available, is localized security</a:t>
            </a:r>
          </a:p>
          <a:p>
            <a:r>
              <a:rPr lang="en-US" dirty="0" smtClean="0"/>
              <a:t>Preregistration can be very helpful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449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 against 802 wireless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Cellular prices could drop another factor of 10</a:t>
            </a:r>
          </a:p>
          <a:p>
            <a:r>
              <a:rPr lang="en-US" dirty="0" smtClean="0"/>
              <a:t>Cellular speeds could increase, but hard to imagine really competing with 802 speeds</a:t>
            </a:r>
          </a:p>
          <a:p>
            <a:r>
              <a:rPr lang="en-US" dirty="0" smtClean="0"/>
              <a:t>802 wireless unlicensed band could be too noisy or unfriendly or poorly utilized</a:t>
            </a:r>
          </a:p>
          <a:p>
            <a:pPr lvl="1"/>
            <a:r>
              <a:rPr lang="en-US" dirty="0" smtClean="0"/>
              <a:t>HEW may well deprecate 802.11b</a:t>
            </a:r>
          </a:p>
          <a:p>
            <a:r>
              <a:rPr lang="en-US" dirty="0" smtClean="0"/>
              <a:t>“No business case”</a:t>
            </a:r>
          </a:p>
          <a:p>
            <a:r>
              <a:rPr lang="en-US" dirty="0" smtClean="0"/>
              <a:t>Range too small </a:t>
            </a:r>
            <a:r>
              <a:rPr lang="en-US" dirty="0" smtClean="0">
                <a:sym typeface="Wingdings" panose="05000000000000000000" pitchFamily="2" charset="2"/>
              </a:rPr>
              <a:t> uneconomical wide-area coverage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303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4873</TotalTime>
  <Words>210</Words>
  <Application>Microsoft Macintosh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Why design 802 Handovers</vt:lpstr>
      <vt:lpstr>802 Wireless increases dominance</vt:lpstr>
      <vt:lpstr>Importance of handovers</vt:lpstr>
      <vt:lpstr>Local signaling</vt:lpstr>
      <vt:lpstr>Risk factors against 802 wireless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charliep</dc:creator>
  <cp:lastModifiedBy>Alper Yegin</cp:lastModifiedBy>
  <cp:revision>7</cp:revision>
  <dcterms:created xsi:type="dcterms:W3CDTF">2014-04-09T04:56:03Z</dcterms:created>
  <dcterms:modified xsi:type="dcterms:W3CDTF">2014-05-05T13:12:07Z</dcterms:modified>
</cp:coreProperties>
</file>